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    
    <Relationship Id="rId51" Target="slides/slide46.xml" Type="http://schemas.openxmlformats.org/officeDocument/2006/relationships/slide"/>
  
    
    <Relationship Id="rId52" Target="slides/slide47.xml" Type="http://schemas.openxmlformats.org/officeDocument/2006/relationships/slide"/>
  
    
    <Relationship Id="rId53" Target="slides/slide48.xml" Type="http://schemas.openxmlformats.org/officeDocument/2006/relationships/slide"/>
  
    
    <Relationship Id="rId54" Target="slides/slide49.xml" Type="http://schemas.openxmlformats.org/officeDocument/2006/relationships/slide"/>
  
    
    <Relationship Id="rId55" Target="slides/slide50.xml" Type="http://schemas.openxmlformats.org/officeDocument/2006/relationships/slide"/>
  
    
    <Relationship Id="rId56" Target="slides/slide51.xml" Type="http://schemas.openxmlformats.org/officeDocument/2006/relationships/slide"/>
  
    
    <Relationship Id="rId57" Target="slides/slide52.xml" Type="http://schemas.openxmlformats.org/officeDocument/2006/relationships/slide"/>
  
    
    <Relationship Id="rId58" Target="slides/slide53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38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39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04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40.pn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41.pn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42.pn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43.pn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44.pn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45.png" Type="http://schemas.openxmlformats.org/officeDocument/2006/relationships/image"/>
</Relationships>
</file>

<file path=ppt/slides/_rels/slide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46.png" Type="http://schemas.openxmlformats.org/officeDocument/2006/relationships/image"/>
</Relationships>
</file>

<file path=ppt/slides/_rels/slide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47.png" Type="http://schemas.openxmlformats.org/officeDocument/2006/relationships/image"/>
</Relationships>
</file>

<file path=ppt/slides/_rels/slide4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48.png" Type="http://schemas.openxmlformats.org/officeDocument/2006/relationships/image"/>
</Relationships>
</file>

<file path=ppt/slides/_rels/slide4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49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05.png" Type="http://schemas.openxmlformats.org/officeDocument/2006/relationships/image"/>
</Relationships>
</file>

<file path=ppt/slides/_rels/slide5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50.png" Type="http://schemas.openxmlformats.org/officeDocument/2006/relationships/image"/>
</Relationships>
</file>

<file path=ppt/slides/_rels/slide5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51.png" Type="http://schemas.openxmlformats.org/officeDocument/2006/relationships/image"/>
</Relationships>
</file>

<file path=ppt/slides/_rels/slide5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52.png" Type="http://schemas.openxmlformats.org/officeDocument/2006/relationships/image"/>
</Relationships>
</file>

<file path=ppt/slides/_rels/slide5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53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ymc-learn-dc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